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0" y="9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fsa Haq" userId="8abf6dea-8ebb-45ae-aa26-14e81994caeb" providerId="ADAL" clId="{B2AFC62A-3516-4E1E-88C6-569847521DAF}"/>
    <pc:docChg chg="custSel addSld modSld">
      <pc:chgData name="Hufsa Haq" userId="8abf6dea-8ebb-45ae-aa26-14e81994caeb" providerId="ADAL" clId="{B2AFC62A-3516-4E1E-88C6-569847521DAF}" dt="2025-11-08T22:11:23.316" v="293" actId="26606"/>
      <pc:docMkLst>
        <pc:docMk/>
      </pc:docMkLst>
      <pc:sldChg chg="addSp delSp modSp mod setBg">
        <pc:chgData name="Hufsa Haq" userId="8abf6dea-8ebb-45ae-aa26-14e81994caeb" providerId="ADAL" clId="{B2AFC62A-3516-4E1E-88C6-569847521DAF}" dt="2025-11-08T22:11:05.078" v="290" actId="26606"/>
        <pc:sldMkLst>
          <pc:docMk/>
          <pc:sldMk cId="501889251" sldId="256"/>
        </pc:sldMkLst>
        <pc:spChg chg="mod">
          <ac:chgData name="Hufsa Haq" userId="8abf6dea-8ebb-45ae-aa26-14e81994caeb" providerId="ADAL" clId="{B2AFC62A-3516-4E1E-88C6-569847521DAF}" dt="2025-11-08T22:11:05.078" v="290" actId="26606"/>
          <ac:spMkLst>
            <pc:docMk/>
            <pc:sldMk cId="501889251" sldId="256"/>
            <ac:spMk id="4" creationId="{E5186440-18DA-15F7-70AC-AABCB54D785A}"/>
          </ac:spMkLst>
        </pc:spChg>
        <pc:spChg chg="del">
          <ac:chgData name="Hufsa Haq" userId="8abf6dea-8ebb-45ae-aa26-14e81994caeb" providerId="ADAL" clId="{B2AFC62A-3516-4E1E-88C6-569847521DAF}" dt="2025-11-08T22:11:05.078" v="290" actId="26606"/>
          <ac:spMkLst>
            <pc:docMk/>
            <pc:sldMk cId="501889251" sldId="256"/>
            <ac:spMk id="5" creationId="{3C6A9B37-7C14-71EE-D4FE-FBA5DC2C77DB}"/>
          </ac:spMkLst>
        </pc:spChg>
        <pc:spChg chg="add">
          <ac:chgData name="Hufsa Haq" userId="8abf6dea-8ebb-45ae-aa26-14e81994caeb" providerId="ADAL" clId="{B2AFC62A-3516-4E1E-88C6-569847521DAF}" dt="2025-11-08T22:11:05.078" v="290" actId="26606"/>
          <ac:spMkLst>
            <pc:docMk/>
            <pc:sldMk cId="501889251" sldId="256"/>
            <ac:spMk id="11" creationId="{56E9B3E6-E277-4D68-BA48-9CB43FFBD6E2}"/>
          </ac:spMkLst>
        </pc:spChg>
        <pc:spChg chg="add">
          <ac:chgData name="Hufsa Haq" userId="8abf6dea-8ebb-45ae-aa26-14e81994caeb" providerId="ADAL" clId="{B2AFC62A-3516-4E1E-88C6-569847521DAF}" dt="2025-11-08T22:11:05.078" v="290" actId="26606"/>
          <ac:spMkLst>
            <pc:docMk/>
            <pc:sldMk cId="501889251" sldId="256"/>
            <ac:spMk id="18" creationId="{D5B0017B-2ECA-49AF-B397-DC140825DF8D}"/>
          </ac:spMkLst>
        </pc:spChg>
        <pc:grpChg chg="add">
          <ac:chgData name="Hufsa Haq" userId="8abf6dea-8ebb-45ae-aa26-14e81994caeb" providerId="ADAL" clId="{B2AFC62A-3516-4E1E-88C6-569847521DAF}" dt="2025-11-08T22:11:05.078" v="290" actId="26606"/>
          <ac:grpSpMkLst>
            <pc:docMk/>
            <pc:sldMk cId="501889251" sldId="256"/>
            <ac:grpSpMk id="13" creationId="{AE1C45F0-260A-458C-96ED-C1F6D2151219}"/>
          </ac:grpSpMkLst>
        </pc:grpChg>
        <pc:graphicFrameChg chg="add">
          <ac:chgData name="Hufsa Haq" userId="8abf6dea-8ebb-45ae-aa26-14e81994caeb" providerId="ADAL" clId="{B2AFC62A-3516-4E1E-88C6-569847521DAF}" dt="2025-11-08T22:11:05.078" v="290" actId="26606"/>
          <ac:graphicFrameMkLst>
            <pc:docMk/>
            <pc:sldMk cId="501889251" sldId="256"/>
            <ac:graphicFrameMk id="7" creationId="{A7CA4606-B982-7673-6E62-64EFA8406BAA}"/>
          </ac:graphicFrameMkLst>
        </pc:graphicFrameChg>
        <pc:cxnChg chg="add">
          <ac:chgData name="Hufsa Haq" userId="8abf6dea-8ebb-45ae-aa26-14e81994caeb" providerId="ADAL" clId="{B2AFC62A-3516-4E1E-88C6-569847521DAF}" dt="2025-11-08T22:11:05.078" v="290" actId="26606"/>
          <ac:cxnSpMkLst>
            <pc:docMk/>
            <pc:sldMk cId="501889251" sldId="256"/>
            <ac:cxnSpMk id="20" creationId="{6CF1BAF6-AD41-4082-B212-8A1F9A2E8779}"/>
          </ac:cxnSpMkLst>
        </pc:cxnChg>
      </pc:sldChg>
      <pc:sldChg chg="addSp delSp modSp mod setBg">
        <pc:chgData name="Hufsa Haq" userId="8abf6dea-8ebb-45ae-aa26-14e81994caeb" providerId="ADAL" clId="{B2AFC62A-3516-4E1E-88C6-569847521DAF}" dt="2025-11-08T22:11:12.806" v="291" actId="26606"/>
        <pc:sldMkLst>
          <pc:docMk/>
          <pc:sldMk cId="4090029635" sldId="257"/>
        </pc:sldMkLst>
        <pc:spChg chg="del">
          <ac:chgData name="Hufsa Haq" userId="8abf6dea-8ebb-45ae-aa26-14e81994caeb" providerId="ADAL" clId="{B2AFC62A-3516-4E1E-88C6-569847521DAF}" dt="2025-11-08T22:11:12.806" v="291" actId="26606"/>
          <ac:spMkLst>
            <pc:docMk/>
            <pc:sldMk cId="4090029635" sldId="257"/>
            <ac:spMk id="2" creationId="{9F5428EF-6D6E-6C63-74DF-56669FC2D633}"/>
          </ac:spMkLst>
        </pc:spChg>
        <pc:spChg chg="add">
          <ac:chgData name="Hufsa Haq" userId="8abf6dea-8ebb-45ae-aa26-14e81994caeb" providerId="ADAL" clId="{B2AFC62A-3516-4E1E-88C6-569847521DAF}" dt="2025-11-08T22:11:12.806" v="291" actId="26606"/>
          <ac:spMkLst>
            <pc:docMk/>
            <pc:sldMk cId="4090029635" sldId="257"/>
            <ac:spMk id="10" creationId="{32BC26D8-82FB-445E-AA49-62A77D7C1EE0}"/>
          </ac:spMkLst>
        </pc:spChg>
        <pc:spChg chg="add">
          <ac:chgData name="Hufsa Haq" userId="8abf6dea-8ebb-45ae-aa26-14e81994caeb" providerId="ADAL" clId="{B2AFC62A-3516-4E1E-88C6-569847521DAF}" dt="2025-11-08T22:11:12.806" v="291" actId="26606"/>
          <ac:spMkLst>
            <pc:docMk/>
            <pc:sldMk cId="4090029635" sldId="257"/>
            <ac:spMk id="12" creationId="{CB44330D-EA18-4254-AA95-EB49948539B8}"/>
          </ac:spMkLst>
        </pc:spChg>
        <pc:picChg chg="mod">
          <ac:chgData name="Hufsa Haq" userId="8abf6dea-8ebb-45ae-aa26-14e81994caeb" providerId="ADAL" clId="{B2AFC62A-3516-4E1E-88C6-569847521DAF}" dt="2025-11-08T22:11:12.806" v="291" actId="26606"/>
          <ac:picMkLst>
            <pc:docMk/>
            <pc:sldMk cId="4090029635" sldId="257"/>
            <ac:picMk id="5" creationId="{8562D950-4F86-0DDD-EEC6-323DC083C7DA}"/>
          </ac:picMkLst>
        </pc:picChg>
      </pc:sldChg>
      <pc:sldChg chg="addSp delSp modSp mod setBg">
        <pc:chgData name="Hufsa Haq" userId="8abf6dea-8ebb-45ae-aa26-14e81994caeb" providerId="ADAL" clId="{B2AFC62A-3516-4E1E-88C6-569847521DAF}" dt="2025-11-08T22:11:16.402" v="292" actId="26606"/>
        <pc:sldMkLst>
          <pc:docMk/>
          <pc:sldMk cId="1055640503" sldId="258"/>
        </pc:sldMkLst>
        <pc:spChg chg="del">
          <ac:chgData name="Hufsa Haq" userId="8abf6dea-8ebb-45ae-aa26-14e81994caeb" providerId="ADAL" clId="{B2AFC62A-3516-4E1E-88C6-569847521DAF}" dt="2025-11-08T22:11:16.402" v="292" actId="26606"/>
          <ac:spMkLst>
            <pc:docMk/>
            <pc:sldMk cId="1055640503" sldId="258"/>
            <ac:spMk id="2" creationId="{928F7E26-125B-8406-FEAA-6E3A9051E74D}"/>
          </ac:spMkLst>
        </pc:spChg>
        <pc:spChg chg="add">
          <ac:chgData name="Hufsa Haq" userId="8abf6dea-8ebb-45ae-aa26-14e81994caeb" providerId="ADAL" clId="{B2AFC62A-3516-4E1E-88C6-569847521DAF}" dt="2025-11-08T22:11:16.402" v="292" actId="26606"/>
          <ac:spMkLst>
            <pc:docMk/>
            <pc:sldMk cId="1055640503" sldId="258"/>
            <ac:spMk id="10" creationId="{32BC26D8-82FB-445E-AA49-62A77D7C1EE0}"/>
          </ac:spMkLst>
        </pc:spChg>
        <pc:spChg chg="add">
          <ac:chgData name="Hufsa Haq" userId="8abf6dea-8ebb-45ae-aa26-14e81994caeb" providerId="ADAL" clId="{B2AFC62A-3516-4E1E-88C6-569847521DAF}" dt="2025-11-08T22:11:16.402" v="292" actId="26606"/>
          <ac:spMkLst>
            <pc:docMk/>
            <pc:sldMk cId="1055640503" sldId="258"/>
            <ac:spMk id="12" creationId="{CB44330D-EA18-4254-AA95-EB49948539B8}"/>
          </ac:spMkLst>
        </pc:spChg>
        <pc:picChg chg="mod">
          <ac:chgData name="Hufsa Haq" userId="8abf6dea-8ebb-45ae-aa26-14e81994caeb" providerId="ADAL" clId="{B2AFC62A-3516-4E1E-88C6-569847521DAF}" dt="2025-11-08T22:11:16.402" v="292" actId="26606"/>
          <ac:picMkLst>
            <pc:docMk/>
            <pc:sldMk cId="1055640503" sldId="258"/>
            <ac:picMk id="5" creationId="{551F3352-F1D7-3424-1FF6-7A85D722F5A2}"/>
          </ac:picMkLst>
        </pc:picChg>
      </pc:sldChg>
      <pc:sldChg chg="addSp delSp modSp mod setBg">
        <pc:chgData name="Hufsa Haq" userId="8abf6dea-8ebb-45ae-aa26-14e81994caeb" providerId="ADAL" clId="{B2AFC62A-3516-4E1E-88C6-569847521DAF}" dt="2025-11-08T22:10:43.070" v="289" actId="26606"/>
        <pc:sldMkLst>
          <pc:docMk/>
          <pc:sldMk cId="1943112700" sldId="259"/>
        </pc:sldMkLst>
        <pc:spChg chg="del">
          <ac:chgData name="Hufsa Haq" userId="8abf6dea-8ebb-45ae-aa26-14e81994caeb" providerId="ADAL" clId="{B2AFC62A-3516-4E1E-88C6-569847521DAF}" dt="2025-11-08T22:10:43.070" v="289" actId="26606"/>
          <ac:spMkLst>
            <pc:docMk/>
            <pc:sldMk cId="1943112700" sldId="259"/>
            <ac:spMk id="2" creationId="{C34556F6-024B-AD22-341C-5EE1DD468A85}"/>
          </ac:spMkLst>
        </pc:spChg>
        <pc:spChg chg="add">
          <ac:chgData name="Hufsa Haq" userId="8abf6dea-8ebb-45ae-aa26-14e81994caeb" providerId="ADAL" clId="{B2AFC62A-3516-4E1E-88C6-569847521DAF}" dt="2025-11-08T22:10:43.070" v="289" actId="26606"/>
          <ac:spMkLst>
            <pc:docMk/>
            <pc:sldMk cId="1943112700" sldId="259"/>
            <ac:spMk id="9" creationId="{AB8C311F-7253-4AED-9701-7FC0708C41C7}"/>
          </ac:spMkLst>
        </pc:spChg>
        <pc:spChg chg="add">
          <ac:chgData name="Hufsa Haq" userId="8abf6dea-8ebb-45ae-aa26-14e81994caeb" providerId="ADAL" clId="{B2AFC62A-3516-4E1E-88C6-569847521DAF}" dt="2025-11-08T22:10:43.070" v="289" actId="26606"/>
          <ac:spMkLst>
            <pc:docMk/>
            <pc:sldMk cId="1943112700" sldId="259"/>
            <ac:spMk id="11" creationId="{E2384209-CB15-4CDF-9D31-C44FD9A3F20D}"/>
          </ac:spMkLst>
        </pc:spChg>
        <pc:spChg chg="add">
          <ac:chgData name="Hufsa Haq" userId="8abf6dea-8ebb-45ae-aa26-14e81994caeb" providerId="ADAL" clId="{B2AFC62A-3516-4E1E-88C6-569847521DAF}" dt="2025-11-08T22:10:43.070" v="289" actId="26606"/>
          <ac:spMkLst>
            <pc:docMk/>
            <pc:sldMk cId="1943112700" sldId="259"/>
            <ac:spMk id="13" creationId="{2633B3B5-CC90-43F0-8714-D31D1F3F0209}"/>
          </ac:spMkLst>
        </pc:spChg>
        <pc:spChg chg="add">
          <ac:chgData name="Hufsa Haq" userId="8abf6dea-8ebb-45ae-aa26-14e81994caeb" providerId="ADAL" clId="{B2AFC62A-3516-4E1E-88C6-569847521DAF}" dt="2025-11-08T22:10:43.070" v="289" actId="26606"/>
          <ac:spMkLst>
            <pc:docMk/>
            <pc:sldMk cId="1943112700" sldId="259"/>
            <ac:spMk id="15" creationId="{A8D57A06-A426-446D-B02C-A2DC6B62E45E}"/>
          </ac:spMkLst>
        </pc:spChg>
        <pc:picChg chg="mod">
          <ac:chgData name="Hufsa Haq" userId="8abf6dea-8ebb-45ae-aa26-14e81994caeb" providerId="ADAL" clId="{B2AFC62A-3516-4E1E-88C6-569847521DAF}" dt="2025-11-08T22:10:43.070" v="289" actId="26606"/>
          <ac:picMkLst>
            <pc:docMk/>
            <pc:sldMk cId="1943112700" sldId="259"/>
            <ac:picMk id="4" creationId="{22BF905C-4200-9F54-58DF-4EC78313E27A}"/>
          </ac:picMkLst>
        </pc:picChg>
      </pc:sldChg>
      <pc:sldChg chg="addSp delSp modSp new mod setBg">
        <pc:chgData name="Hufsa Haq" userId="8abf6dea-8ebb-45ae-aa26-14e81994caeb" providerId="ADAL" clId="{B2AFC62A-3516-4E1E-88C6-569847521DAF}" dt="2025-11-08T22:11:23.316" v="293" actId="26606"/>
        <pc:sldMkLst>
          <pc:docMk/>
          <pc:sldMk cId="2348649686" sldId="260"/>
        </pc:sldMkLst>
        <pc:spChg chg="mod">
          <ac:chgData name="Hufsa Haq" userId="8abf6dea-8ebb-45ae-aa26-14e81994caeb" providerId="ADAL" clId="{B2AFC62A-3516-4E1E-88C6-569847521DAF}" dt="2025-11-08T22:11:23.316" v="293" actId="26606"/>
          <ac:spMkLst>
            <pc:docMk/>
            <pc:sldMk cId="2348649686" sldId="260"/>
            <ac:spMk id="2" creationId="{30554773-CF65-F4AC-E27A-C938A3A002BF}"/>
          </ac:spMkLst>
        </pc:spChg>
        <pc:spChg chg="del mod">
          <ac:chgData name="Hufsa Haq" userId="8abf6dea-8ebb-45ae-aa26-14e81994caeb" providerId="ADAL" clId="{B2AFC62A-3516-4E1E-88C6-569847521DAF}" dt="2025-11-08T22:11:23.316" v="293" actId="26606"/>
          <ac:spMkLst>
            <pc:docMk/>
            <pc:sldMk cId="2348649686" sldId="260"/>
            <ac:spMk id="3" creationId="{C7419A60-D0CC-E0A7-5E40-A02BF7948017}"/>
          </ac:spMkLst>
        </pc:spChg>
        <pc:spChg chg="add">
          <ac:chgData name="Hufsa Haq" userId="8abf6dea-8ebb-45ae-aa26-14e81994caeb" providerId="ADAL" clId="{B2AFC62A-3516-4E1E-88C6-569847521DAF}" dt="2025-11-08T22:11:23.316" v="293" actId="26606"/>
          <ac:spMkLst>
            <pc:docMk/>
            <pc:sldMk cId="2348649686" sldId="260"/>
            <ac:spMk id="9" creationId="{9DBC8166-481C-4473-95F5-9A5B9073B7F1}"/>
          </ac:spMkLst>
        </pc:spChg>
        <pc:spChg chg="add">
          <ac:chgData name="Hufsa Haq" userId="8abf6dea-8ebb-45ae-aa26-14e81994caeb" providerId="ADAL" clId="{B2AFC62A-3516-4E1E-88C6-569847521DAF}" dt="2025-11-08T22:11:23.316" v="293" actId="26606"/>
          <ac:spMkLst>
            <pc:docMk/>
            <pc:sldMk cId="2348649686" sldId="260"/>
            <ac:spMk id="11" creationId="{A5A5CE6E-90AF-4D43-A014-1F9EC83EB93D}"/>
          </ac:spMkLst>
        </pc:spChg>
        <pc:graphicFrameChg chg="add">
          <ac:chgData name="Hufsa Haq" userId="8abf6dea-8ebb-45ae-aa26-14e81994caeb" providerId="ADAL" clId="{B2AFC62A-3516-4E1E-88C6-569847521DAF}" dt="2025-11-08T22:11:23.316" v="293" actId="26606"/>
          <ac:graphicFrameMkLst>
            <pc:docMk/>
            <pc:sldMk cId="2348649686" sldId="260"/>
            <ac:graphicFrameMk id="5" creationId="{D6CA53AC-B126-4327-EAD5-9D9722EA565A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8CA38C-75FC-4A1A-BC67-B32BA0C5BDD0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6489DB5-8E73-4F07-9A1D-52B528F2DA1B}">
      <dgm:prSet/>
      <dgm:spPr/>
      <dgm:t>
        <a:bodyPr/>
        <a:lstStyle/>
        <a:p>
          <a:r>
            <a:rPr lang="en-US"/>
            <a:t>Create a wallet and the more they spend from the wallet the more tiers they can unlock</a:t>
          </a:r>
        </a:p>
      </dgm:t>
    </dgm:pt>
    <dgm:pt modelId="{13218755-DB23-4AC6-8414-FF77F3ECC680}" type="parTrans" cxnId="{EF9D234B-9264-4600-8044-CA317B55D6EE}">
      <dgm:prSet/>
      <dgm:spPr/>
      <dgm:t>
        <a:bodyPr/>
        <a:lstStyle/>
        <a:p>
          <a:endParaRPr lang="en-US"/>
        </a:p>
      </dgm:t>
    </dgm:pt>
    <dgm:pt modelId="{E9DD2334-B115-4A88-B841-30EF6D7FCFA2}" type="sibTrans" cxnId="{EF9D234B-9264-4600-8044-CA317B55D6EE}">
      <dgm:prSet/>
      <dgm:spPr/>
      <dgm:t>
        <a:bodyPr/>
        <a:lstStyle/>
        <a:p>
          <a:endParaRPr lang="en-US"/>
        </a:p>
      </dgm:t>
    </dgm:pt>
    <dgm:pt modelId="{486D1976-D8F4-4A17-9340-33F75097F1FA}">
      <dgm:prSet/>
      <dgm:spPr/>
      <dgm:t>
        <a:bodyPr/>
        <a:lstStyle/>
        <a:p>
          <a:r>
            <a:rPr lang="en-US"/>
            <a:t>Higher tiers have better benefits</a:t>
          </a:r>
        </a:p>
      </dgm:t>
    </dgm:pt>
    <dgm:pt modelId="{29BEA083-BA03-4258-A1F8-1D4FC56297A4}" type="parTrans" cxnId="{B625B8B1-B36C-4F18-93BF-1F4D688BF1FC}">
      <dgm:prSet/>
      <dgm:spPr/>
      <dgm:t>
        <a:bodyPr/>
        <a:lstStyle/>
        <a:p>
          <a:endParaRPr lang="en-US"/>
        </a:p>
      </dgm:t>
    </dgm:pt>
    <dgm:pt modelId="{73448AD7-5CC7-487F-9FA9-01BCB601C77F}" type="sibTrans" cxnId="{B625B8B1-B36C-4F18-93BF-1F4D688BF1FC}">
      <dgm:prSet/>
      <dgm:spPr/>
      <dgm:t>
        <a:bodyPr/>
        <a:lstStyle/>
        <a:p>
          <a:endParaRPr lang="en-US"/>
        </a:p>
      </dgm:t>
    </dgm:pt>
    <dgm:pt modelId="{AE3BAAC0-3B23-4A7C-B1F5-474CF4D86E04}" type="pres">
      <dgm:prSet presAssocID="{EE8CA38C-75FC-4A1A-BC67-B32BA0C5BDD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89A8F2F-D6E4-4ACF-A639-BB62252E4458}" type="pres">
      <dgm:prSet presAssocID="{66489DB5-8E73-4F07-9A1D-52B528F2DA1B}" presName="hierRoot1" presStyleCnt="0"/>
      <dgm:spPr/>
    </dgm:pt>
    <dgm:pt modelId="{02A4EA82-21B9-49A4-88AB-2886FDCEC175}" type="pres">
      <dgm:prSet presAssocID="{66489DB5-8E73-4F07-9A1D-52B528F2DA1B}" presName="composite" presStyleCnt="0"/>
      <dgm:spPr/>
    </dgm:pt>
    <dgm:pt modelId="{5A541C32-0B64-4213-896A-58B10D523244}" type="pres">
      <dgm:prSet presAssocID="{66489DB5-8E73-4F07-9A1D-52B528F2DA1B}" presName="background" presStyleLbl="node0" presStyleIdx="0" presStyleCnt="2"/>
      <dgm:spPr/>
    </dgm:pt>
    <dgm:pt modelId="{4C71801B-4DEE-45E7-B33C-12C2A5B5EE6F}" type="pres">
      <dgm:prSet presAssocID="{66489DB5-8E73-4F07-9A1D-52B528F2DA1B}" presName="text" presStyleLbl="fgAcc0" presStyleIdx="0" presStyleCnt="2">
        <dgm:presLayoutVars>
          <dgm:chPref val="3"/>
        </dgm:presLayoutVars>
      </dgm:prSet>
      <dgm:spPr/>
    </dgm:pt>
    <dgm:pt modelId="{930BCAF7-E257-4215-8F60-F0EC53E4A394}" type="pres">
      <dgm:prSet presAssocID="{66489DB5-8E73-4F07-9A1D-52B528F2DA1B}" presName="hierChild2" presStyleCnt="0"/>
      <dgm:spPr/>
    </dgm:pt>
    <dgm:pt modelId="{49B14314-9D9B-4CE1-8016-4F83FA7017AB}" type="pres">
      <dgm:prSet presAssocID="{486D1976-D8F4-4A17-9340-33F75097F1FA}" presName="hierRoot1" presStyleCnt="0"/>
      <dgm:spPr/>
    </dgm:pt>
    <dgm:pt modelId="{5AAD8AAC-253F-4819-A936-2EFC9892AD1F}" type="pres">
      <dgm:prSet presAssocID="{486D1976-D8F4-4A17-9340-33F75097F1FA}" presName="composite" presStyleCnt="0"/>
      <dgm:spPr/>
    </dgm:pt>
    <dgm:pt modelId="{A97CFD41-2914-4E79-8CBC-0499D70EA555}" type="pres">
      <dgm:prSet presAssocID="{486D1976-D8F4-4A17-9340-33F75097F1FA}" presName="background" presStyleLbl="node0" presStyleIdx="1" presStyleCnt="2"/>
      <dgm:spPr/>
    </dgm:pt>
    <dgm:pt modelId="{EB9D67EE-55A9-4557-B8B8-E8EA5A072A6C}" type="pres">
      <dgm:prSet presAssocID="{486D1976-D8F4-4A17-9340-33F75097F1FA}" presName="text" presStyleLbl="fgAcc0" presStyleIdx="1" presStyleCnt="2">
        <dgm:presLayoutVars>
          <dgm:chPref val="3"/>
        </dgm:presLayoutVars>
      </dgm:prSet>
      <dgm:spPr/>
    </dgm:pt>
    <dgm:pt modelId="{6A271AAB-0F1D-4D61-A1AA-3E9B80DBF090}" type="pres">
      <dgm:prSet presAssocID="{486D1976-D8F4-4A17-9340-33F75097F1FA}" presName="hierChild2" presStyleCnt="0"/>
      <dgm:spPr/>
    </dgm:pt>
  </dgm:ptLst>
  <dgm:cxnLst>
    <dgm:cxn modelId="{C6AF3209-D091-4D26-BF68-CFCF6B40CDF0}" type="presOf" srcId="{EE8CA38C-75FC-4A1A-BC67-B32BA0C5BDD0}" destId="{AE3BAAC0-3B23-4A7C-B1F5-474CF4D86E04}" srcOrd="0" destOrd="0" presId="urn:microsoft.com/office/officeart/2005/8/layout/hierarchy1"/>
    <dgm:cxn modelId="{EF9D234B-9264-4600-8044-CA317B55D6EE}" srcId="{EE8CA38C-75FC-4A1A-BC67-B32BA0C5BDD0}" destId="{66489DB5-8E73-4F07-9A1D-52B528F2DA1B}" srcOrd="0" destOrd="0" parTransId="{13218755-DB23-4AC6-8414-FF77F3ECC680}" sibTransId="{E9DD2334-B115-4A88-B841-30EF6D7FCFA2}"/>
    <dgm:cxn modelId="{3B153C91-8994-4749-A801-ADAAFA09EBE2}" type="presOf" srcId="{486D1976-D8F4-4A17-9340-33F75097F1FA}" destId="{EB9D67EE-55A9-4557-B8B8-E8EA5A072A6C}" srcOrd="0" destOrd="0" presId="urn:microsoft.com/office/officeart/2005/8/layout/hierarchy1"/>
    <dgm:cxn modelId="{B625B8B1-B36C-4F18-93BF-1F4D688BF1FC}" srcId="{EE8CA38C-75FC-4A1A-BC67-B32BA0C5BDD0}" destId="{486D1976-D8F4-4A17-9340-33F75097F1FA}" srcOrd="1" destOrd="0" parTransId="{29BEA083-BA03-4258-A1F8-1D4FC56297A4}" sibTransId="{73448AD7-5CC7-487F-9FA9-01BCB601C77F}"/>
    <dgm:cxn modelId="{520BE9EF-F4AA-4E33-AC3A-02ECE27014FE}" type="presOf" srcId="{66489DB5-8E73-4F07-9A1D-52B528F2DA1B}" destId="{4C71801B-4DEE-45E7-B33C-12C2A5B5EE6F}" srcOrd="0" destOrd="0" presId="urn:microsoft.com/office/officeart/2005/8/layout/hierarchy1"/>
    <dgm:cxn modelId="{2BED76AC-5D96-4AFF-9D24-248334B22638}" type="presParOf" srcId="{AE3BAAC0-3B23-4A7C-B1F5-474CF4D86E04}" destId="{189A8F2F-D6E4-4ACF-A639-BB62252E4458}" srcOrd="0" destOrd="0" presId="urn:microsoft.com/office/officeart/2005/8/layout/hierarchy1"/>
    <dgm:cxn modelId="{0558BBFF-F1FC-4E3A-A9CF-C283A2A5B980}" type="presParOf" srcId="{189A8F2F-D6E4-4ACF-A639-BB62252E4458}" destId="{02A4EA82-21B9-49A4-88AB-2886FDCEC175}" srcOrd="0" destOrd="0" presId="urn:microsoft.com/office/officeart/2005/8/layout/hierarchy1"/>
    <dgm:cxn modelId="{C0E90F53-6E8F-4951-B27A-A43B36792ABA}" type="presParOf" srcId="{02A4EA82-21B9-49A4-88AB-2886FDCEC175}" destId="{5A541C32-0B64-4213-896A-58B10D523244}" srcOrd="0" destOrd="0" presId="urn:microsoft.com/office/officeart/2005/8/layout/hierarchy1"/>
    <dgm:cxn modelId="{196B6229-19C9-4AEF-B60E-6BDC3A8FA326}" type="presParOf" srcId="{02A4EA82-21B9-49A4-88AB-2886FDCEC175}" destId="{4C71801B-4DEE-45E7-B33C-12C2A5B5EE6F}" srcOrd="1" destOrd="0" presId="urn:microsoft.com/office/officeart/2005/8/layout/hierarchy1"/>
    <dgm:cxn modelId="{94A509F5-3421-4D2F-AF4E-3FE7D2E48251}" type="presParOf" srcId="{189A8F2F-D6E4-4ACF-A639-BB62252E4458}" destId="{930BCAF7-E257-4215-8F60-F0EC53E4A394}" srcOrd="1" destOrd="0" presId="urn:microsoft.com/office/officeart/2005/8/layout/hierarchy1"/>
    <dgm:cxn modelId="{C58D56C0-C00A-4829-9F6E-F7A8DC3B0E5D}" type="presParOf" srcId="{AE3BAAC0-3B23-4A7C-B1F5-474CF4D86E04}" destId="{49B14314-9D9B-4CE1-8016-4F83FA7017AB}" srcOrd="1" destOrd="0" presId="urn:microsoft.com/office/officeart/2005/8/layout/hierarchy1"/>
    <dgm:cxn modelId="{75A28649-6D32-40DF-A0C6-AF24A8EF9EE0}" type="presParOf" srcId="{49B14314-9D9B-4CE1-8016-4F83FA7017AB}" destId="{5AAD8AAC-253F-4819-A936-2EFC9892AD1F}" srcOrd="0" destOrd="0" presId="urn:microsoft.com/office/officeart/2005/8/layout/hierarchy1"/>
    <dgm:cxn modelId="{91D94A91-9C43-4A7A-857E-FDA22276D1B3}" type="presParOf" srcId="{5AAD8AAC-253F-4819-A936-2EFC9892AD1F}" destId="{A97CFD41-2914-4E79-8CBC-0499D70EA555}" srcOrd="0" destOrd="0" presId="urn:microsoft.com/office/officeart/2005/8/layout/hierarchy1"/>
    <dgm:cxn modelId="{EF69BC36-C59E-4C5F-A4B7-F1FC286F3F4A}" type="presParOf" srcId="{5AAD8AAC-253F-4819-A936-2EFC9892AD1F}" destId="{EB9D67EE-55A9-4557-B8B8-E8EA5A072A6C}" srcOrd="1" destOrd="0" presId="urn:microsoft.com/office/officeart/2005/8/layout/hierarchy1"/>
    <dgm:cxn modelId="{3F324312-FF91-4887-A1C4-99286BE7B362}" type="presParOf" srcId="{49B14314-9D9B-4CE1-8016-4F83FA7017AB}" destId="{6A271AAB-0F1D-4D61-A1AA-3E9B80DBF09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1B7443D-B6D6-4CE1-8F2E-3A485063D66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76CEF94-639F-437F-8009-106BF07B0877}">
      <dgm:prSet/>
      <dgm:spPr/>
      <dgm:t>
        <a:bodyPr/>
        <a:lstStyle/>
        <a:p>
          <a:r>
            <a:rPr lang="en-US"/>
            <a:t>We could create a sponsor interface for Housr Cherry </a:t>
          </a:r>
        </a:p>
      </dgm:t>
    </dgm:pt>
    <dgm:pt modelId="{65832C11-C372-4F6A-BB27-F5E846F95709}" type="parTrans" cxnId="{13F8ED2D-1E1C-4DBF-A136-23B8D9EA8248}">
      <dgm:prSet/>
      <dgm:spPr/>
      <dgm:t>
        <a:bodyPr/>
        <a:lstStyle/>
        <a:p>
          <a:endParaRPr lang="en-US"/>
        </a:p>
      </dgm:t>
    </dgm:pt>
    <dgm:pt modelId="{0BC31139-45A7-4AC9-8F09-8CD74D3AF28B}" type="sibTrans" cxnId="{13F8ED2D-1E1C-4DBF-A136-23B8D9EA8248}">
      <dgm:prSet/>
      <dgm:spPr/>
      <dgm:t>
        <a:bodyPr/>
        <a:lstStyle/>
        <a:p>
          <a:endParaRPr lang="en-US"/>
        </a:p>
      </dgm:t>
    </dgm:pt>
    <dgm:pt modelId="{0C3675EC-20F7-464F-9FD4-A3763A8C375D}">
      <dgm:prSet/>
      <dgm:spPr/>
      <dgm:t>
        <a:bodyPr/>
        <a:lstStyle/>
        <a:p>
          <a:r>
            <a:rPr lang="en-US"/>
            <a:t>So in moments of low traffic businesses can send out offers and deals </a:t>
          </a:r>
        </a:p>
      </dgm:t>
    </dgm:pt>
    <dgm:pt modelId="{2F1670E0-964D-4AD2-B89D-1946ACEA11E5}" type="parTrans" cxnId="{71A9AF7F-DF7B-4F7D-893D-ED897D86A137}">
      <dgm:prSet/>
      <dgm:spPr/>
      <dgm:t>
        <a:bodyPr/>
        <a:lstStyle/>
        <a:p>
          <a:endParaRPr lang="en-US"/>
        </a:p>
      </dgm:t>
    </dgm:pt>
    <dgm:pt modelId="{9718091C-BBF6-488C-ACE5-FF96D3168FA3}" type="sibTrans" cxnId="{71A9AF7F-DF7B-4F7D-893D-ED897D86A137}">
      <dgm:prSet/>
      <dgm:spPr/>
      <dgm:t>
        <a:bodyPr/>
        <a:lstStyle/>
        <a:p>
          <a:endParaRPr lang="en-US"/>
        </a:p>
      </dgm:t>
    </dgm:pt>
    <dgm:pt modelId="{317AB7E3-F3BC-4B1C-AD5A-DBF02477284B}">
      <dgm:prSet/>
      <dgm:spPr/>
      <dgm:t>
        <a:bodyPr/>
        <a:lstStyle/>
        <a:p>
          <a:r>
            <a:rPr lang="en-US"/>
            <a:t>Instantly notify Housr Cherry student users about new offers and deals to increase foot traffic in business/restaurant</a:t>
          </a:r>
        </a:p>
      </dgm:t>
    </dgm:pt>
    <dgm:pt modelId="{7F07BE62-7622-444C-AA36-D882E0EBA5E0}" type="parTrans" cxnId="{5ADA1695-9C70-4098-8BA7-380DD7E81038}">
      <dgm:prSet/>
      <dgm:spPr/>
      <dgm:t>
        <a:bodyPr/>
        <a:lstStyle/>
        <a:p>
          <a:endParaRPr lang="en-US"/>
        </a:p>
      </dgm:t>
    </dgm:pt>
    <dgm:pt modelId="{BD41640E-2514-4FD3-BBAB-E7344E6091E8}" type="sibTrans" cxnId="{5ADA1695-9C70-4098-8BA7-380DD7E81038}">
      <dgm:prSet/>
      <dgm:spPr/>
      <dgm:t>
        <a:bodyPr/>
        <a:lstStyle/>
        <a:p>
          <a:endParaRPr lang="en-US"/>
        </a:p>
      </dgm:t>
    </dgm:pt>
    <dgm:pt modelId="{43E1A43E-19C8-49EC-A7BA-C4E65F0F47A5}" type="pres">
      <dgm:prSet presAssocID="{61B7443D-B6D6-4CE1-8F2E-3A485063D66C}" presName="vert0" presStyleCnt="0">
        <dgm:presLayoutVars>
          <dgm:dir/>
          <dgm:animOne val="branch"/>
          <dgm:animLvl val="lvl"/>
        </dgm:presLayoutVars>
      </dgm:prSet>
      <dgm:spPr/>
    </dgm:pt>
    <dgm:pt modelId="{C85B6A9D-1117-4809-9ED9-0141B6BB343A}" type="pres">
      <dgm:prSet presAssocID="{276CEF94-639F-437F-8009-106BF07B0877}" presName="thickLine" presStyleLbl="alignNode1" presStyleIdx="0" presStyleCnt="3"/>
      <dgm:spPr/>
    </dgm:pt>
    <dgm:pt modelId="{1C3AA35B-6276-4E06-9D0B-561DCA587485}" type="pres">
      <dgm:prSet presAssocID="{276CEF94-639F-437F-8009-106BF07B0877}" presName="horz1" presStyleCnt="0"/>
      <dgm:spPr/>
    </dgm:pt>
    <dgm:pt modelId="{8C2E87FA-D763-4754-965C-8182B64ECDEF}" type="pres">
      <dgm:prSet presAssocID="{276CEF94-639F-437F-8009-106BF07B0877}" presName="tx1" presStyleLbl="revTx" presStyleIdx="0" presStyleCnt="3"/>
      <dgm:spPr/>
    </dgm:pt>
    <dgm:pt modelId="{99BF0519-7F0C-4F76-B8DE-C976A4501EB3}" type="pres">
      <dgm:prSet presAssocID="{276CEF94-639F-437F-8009-106BF07B0877}" presName="vert1" presStyleCnt="0"/>
      <dgm:spPr/>
    </dgm:pt>
    <dgm:pt modelId="{20CC9D89-5F0E-4697-99B6-AD6559F5E09F}" type="pres">
      <dgm:prSet presAssocID="{0C3675EC-20F7-464F-9FD4-A3763A8C375D}" presName="thickLine" presStyleLbl="alignNode1" presStyleIdx="1" presStyleCnt="3"/>
      <dgm:spPr/>
    </dgm:pt>
    <dgm:pt modelId="{1FE58208-9474-4589-8C81-A068AD843521}" type="pres">
      <dgm:prSet presAssocID="{0C3675EC-20F7-464F-9FD4-A3763A8C375D}" presName="horz1" presStyleCnt="0"/>
      <dgm:spPr/>
    </dgm:pt>
    <dgm:pt modelId="{31C35143-5953-40FB-A9A0-B82DDD292457}" type="pres">
      <dgm:prSet presAssocID="{0C3675EC-20F7-464F-9FD4-A3763A8C375D}" presName="tx1" presStyleLbl="revTx" presStyleIdx="1" presStyleCnt="3"/>
      <dgm:spPr/>
    </dgm:pt>
    <dgm:pt modelId="{3CB4A539-001B-4D2A-90E4-3F635E8C2469}" type="pres">
      <dgm:prSet presAssocID="{0C3675EC-20F7-464F-9FD4-A3763A8C375D}" presName="vert1" presStyleCnt="0"/>
      <dgm:spPr/>
    </dgm:pt>
    <dgm:pt modelId="{01AE60D4-0CA9-4E24-BA7A-96DA9A5E45EB}" type="pres">
      <dgm:prSet presAssocID="{317AB7E3-F3BC-4B1C-AD5A-DBF02477284B}" presName="thickLine" presStyleLbl="alignNode1" presStyleIdx="2" presStyleCnt="3"/>
      <dgm:spPr/>
    </dgm:pt>
    <dgm:pt modelId="{34205242-5CE8-4336-9157-74E93E5B891F}" type="pres">
      <dgm:prSet presAssocID="{317AB7E3-F3BC-4B1C-AD5A-DBF02477284B}" presName="horz1" presStyleCnt="0"/>
      <dgm:spPr/>
    </dgm:pt>
    <dgm:pt modelId="{5943B0CE-9841-4C76-B5AC-78EE5533689E}" type="pres">
      <dgm:prSet presAssocID="{317AB7E3-F3BC-4B1C-AD5A-DBF02477284B}" presName="tx1" presStyleLbl="revTx" presStyleIdx="2" presStyleCnt="3"/>
      <dgm:spPr/>
    </dgm:pt>
    <dgm:pt modelId="{FE5B6939-9B5C-4906-B397-AEF040EF5DBD}" type="pres">
      <dgm:prSet presAssocID="{317AB7E3-F3BC-4B1C-AD5A-DBF02477284B}" presName="vert1" presStyleCnt="0"/>
      <dgm:spPr/>
    </dgm:pt>
  </dgm:ptLst>
  <dgm:cxnLst>
    <dgm:cxn modelId="{13F8ED2D-1E1C-4DBF-A136-23B8D9EA8248}" srcId="{61B7443D-B6D6-4CE1-8F2E-3A485063D66C}" destId="{276CEF94-639F-437F-8009-106BF07B0877}" srcOrd="0" destOrd="0" parTransId="{65832C11-C372-4F6A-BB27-F5E846F95709}" sibTransId="{0BC31139-45A7-4AC9-8F09-8CD74D3AF28B}"/>
    <dgm:cxn modelId="{BF803E48-B930-47DC-9AAC-95B64920391F}" type="presOf" srcId="{276CEF94-639F-437F-8009-106BF07B0877}" destId="{8C2E87FA-D763-4754-965C-8182B64ECDEF}" srcOrd="0" destOrd="0" presId="urn:microsoft.com/office/officeart/2008/layout/LinedList"/>
    <dgm:cxn modelId="{71A9AF7F-DF7B-4F7D-893D-ED897D86A137}" srcId="{61B7443D-B6D6-4CE1-8F2E-3A485063D66C}" destId="{0C3675EC-20F7-464F-9FD4-A3763A8C375D}" srcOrd="1" destOrd="0" parTransId="{2F1670E0-964D-4AD2-B89D-1946ACEA11E5}" sibTransId="{9718091C-BBF6-488C-ACE5-FF96D3168FA3}"/>
    <dgm:cxn modelId="{5ADA1695-9C70-4098-8BA7-380DD7E81038}" srcId="{61B7443D-B6D6-4CE1-8F2E-3A485063D66C}" destId="{317AB7E3-F3BC-4B1C-AD5A-DBF02477284B}" srcOrd="2" destOrd="0" parTransId="{7F07BE62-7622-444C-AA36-D882E0EBA5E0}" sibTransId="{BD41640E-2514-4FD3-BBAB-E7344E6091E8}"/>
    <dgm:cxn modelId="{6BF6BBAE-C8A3-46EC-B5C3-0652F2A053AA}" type="presOf" srcId="{61B7443D-B6D6-4CE1-8F2E-3A485063D66C}" destId="{43E1A43E-19C8-49EC-A7BA-C4E65F0F47A5}" srcOrd="0" destOrd="0" presId="urn:microsoft.com/office/officeart/2008/layout/LinedList"/>
    <dgm:cxn modelId="{CEBC37F0-AD75-43A3-8D3F-42E65D6C1C97}" type="presOf" srcId="{317AB7E3-F3BC-4B1C-AD5A-DBF02477284B}" destId="{5943B0CE-9841-4C76-B5AC-78EE5533689E}" srcOrd="0" destOrd="0" presId="urn:microsoft.com/office/officeart/2008/layout/LinedList"/>
    <dgm:cxn modelId="{37EB46FD-D42B-42FC-8707-0B22D52F28F0}" type="presOf" srcId="{0C3675EC-20F7-464F-9FD4-A3763A8C375D}" destId="{31C35143-5953-40FB-A9A0-B82DDD292457}" srcOrd="0" destOrd="0" presId="urn:microsoft.com/office/officeart/2008/layout/LinedList"/>
    <dgm:cxn modelId="{E886BC09-19DD-4539-975A-6D1141333259}" type="presParOf" srcId="{43E1A43E-19C8-49EC-A7BA-C4E65F0F47A5}" destId="{C85B6A9D-1117-4809-9ED9-0141B6BB343A}" srcOrd="0" destOrd="0" presId="urn:microsoft.com/office/officeart/2008/layout/LinedList"/>
    <dgm:cxn modelId="{08AE6BB2-E11E-4D52-BF82-61E69CB81278}" type="presParOf" srcId="{43E1A43E-19C8-49EC-A7BA-C4E65F0F47A5}" destId="{1C3AA35B-6276-4E06-9D0B-561DCA587485}" srcOrd="1" destOrd="0" presId="urn:microsoft.com/office/officeart/2008/layout/LinedList"/>
    <dgm:cxn modelId="{D7FE829C-2B78-466A-9F0A-C952F6AEC0C0}" type="presParOf" srcId="{1C3AA35B-6276-4E06-9D0B-561DCA587485}" destId="{8C2E87FA-D763-4754-965C-8182B64ECDEF}" srcOrd="0" destOrd="0" presId="urn:microsoft.com/office/officeart/2008/layout/LinedList"/>
    <dgm:cxn modelId="{9DD414F9-76B2-4DD3-A865-EFDAFC3A1A08}" type="presParOf" srcId="{1C3AA35B-6276-4E06-9D0B-561DCA587485}" destId="{99BF0519-7F0C-4F76-B8DE-C976A4501EB3}" srcOrd="1" destOrd="0" presId="urn:microsoft.com/office/officeart/2008/layout/LinedList"/>
    <dgm:cxn modelId="{B4CA3D26-5332-4BB4-AB65-285C162FEBD0}" type="presParOf" srcId="{43E1A43E-19C8-49EC-A7BA-C4E65F0F47A5}" destId="{20CC9D89-5F0E-4697-99B6-AD6559F5E09F}" srcOrd="2" destOrd="0" presId="urn:microsoft.com/office/officeart/2008/layout/LinedList"/>
    <dgm:cxn modelId="{20D1EDA0-DFA6-46E6-A653-157F32898079}" type="presParOf" srcId="{43E1A43E-19C8-49EC-A7BA-C4E65F0F47A5}" destId="{1FE58208-9474-4589-8C81-A068AD843521}" srcOrd="3" destOrd="0" presId="urn:microsoft.com/office/officeart/2008/layout/LinedList"/>
    <dgm:cxn modelId="{E1F5C593-450C-4515-A690-233D84D25148}" type="presParOf" srcId="{1FE58208-9474-4589-8C81-A068AD843521}" destId="{31C35143-5953-40FB-A9A0-B82DDD292457}" srcOrd="0" destOrd="0" presId="urn:microsoft.com/office/officeart/2008/layout/LinedList"/>
    <dgm:cxn modelId="{39E5861B-C47E-41B6-B110-168ABE4C9952}" type="presParOf" srcId="{1FE58208-9474-4589-8C81-A068AD843521}" destId="{3CB4A539-001B-4D2A-90E4-3F635E8C2469}" srcOrd="1" destOrd="0" presId="urn:microsoft.com/office/officeart/2008/layout/LinedList"/>
    <dgm:cxn modelId="{037B920C-9006-4C99-AFFC-A92BB2891A69}" type="presParOf" srcId="{43E1A43E-19C8-49EC-A7BA-C4E65F0F47A5}" destId="{01AE60D4-0CA9-4E24-BA7A-96DA9A5E45EB}" srcOrd="4" destOrd="0" presId="urn:microsoft.com/office/officeart/2008/layout/LinedList"/>
    <dgm:cxn modelId="{2CE5CC45-D909-46B6-BAE9-1D7DE1A7D122}" type="presParOf" srcId="{43E1A43E-19C8-49EC-A7BA-C4E65F0F47A5}" destId="{34205242-5CE8-4336-9157-74E93E5B891F}" srcOrd="5" destOrd="0" presId="urn:microsoft.com/office/officeart/2008/layout/LinedList"/>
    <dgm:cxn modelId="{740B85A0-1F30-4772-9302-35070060DDC4}" type="presParOf" srcId="{34205242-5CE8-4336-9157-74E93E5B891F}" destId="{5943B0CE-9841-4C76-B5AC-78EE5533689E}" srcOrd="0" destOrd="0" presId="urn:microsoft.com/office/officeart/2008/layout/LinedList"/>
    <dgm:cxn modelId="{9324841D-906D-4DAA-B69B-8C2D85300DC3}" type="presParOf" srcId="{34205242-5CE8-4336-9157-74E93E5B891F}" destId="{FE5B6939-9B5C-4906-B397-AEF040EF5DB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541C32-0B64-4213-896A-58B10D523244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71801B-4DEE-45E7-B33C-12C2A5B5EE6F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Create a wallet and the more they spend from the wallet the more tiers they can unlock</a:t>
          </a:r>
        </a:p>
      </dsp:txBody>
      <dsp:txXfrm>
        <a:off x="696297" y="538547"/>
        <a:ext cx="4171627" cy="2590157"/>
      </dsp:txXfrm>
    </dsp:sp>
    <dsp:sp modelId="{A97CFD41-2914-4E79-8CBC-0499D70EA555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9D67EE-55A9-4557-B8B8-E8EA5A072A6C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Higher tiers have better benefits</a:t>
          </a:r>
        </a:p>
      </dsp:txBody>
      <dsp:txXfrm>
        <a:off x="5991936" y="538547"/>
        <a:ext cx="4171627" cy="25901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B6A9D-1117-4809-9ED9-0141B6BB343A}">
      <dsp:nvSpPr>
        <dsp:cNvPr id="0" name=""/>
        <dsp:cNvSpPr/>
      </dsp:nvSpPr>
      <dsp:spPr>
        <a:xfrm>
          <a:off x="0" y="2700"/>
          <a:ext cx="629171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2E87FA-D763-4754-965C-8182B64ECDEF}">
      <dsp:nvSpPr>
        <dsp:cNvPr id="0" name=""/>
        <dsp:cNvSpPr/>
      </dsp:nvSpPr>
      <dsp:spPr>
        <a:xfrm>
          <a:off x="0" y="2700"/>
          <a:ext cx="6291714" cy="1841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We could create a sponsor interface for Housr Cherry </a:t>
          </a:r>
        </a:p>
      </dsp:txBody>
      <dsp:txXfrm>
        <a:off x="0" y="2700"/>
        <a:ext cx="6291714" cy="1841777"/>
      </dsp:txXfrm>
    </dsp:sp>
    <dsp:sp modelId="{20CC9D89-5F0E-4697-99B6-AD6559F5E09F}">
      <dsp:nvSpPr>
        <dsp:cNvPr id="0" name=""/>
        <dsp:cNvSpPr/>
      </dsp:nvSpPr>
      <dsp:spPr>
        <a:xfrm>
          <a:off x="0" y="1844478"/>
          <a:ext cx="6291714" cy="0"/>
        </a:xfrm>
        <a:prstGeom prst="line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C35143-5953-40FB-A9A0-B82DDD292457}">
      <dsp:nvSpPr>
        <dsp:cNvPr id="0" name=""/>
        <dsp:cNvSpPr/>
      </dsp:nvSpPr>
      <dsp:spPr>
        <a:xfrm>
          <a:off x="0" y="1844478"/>
          <a:ext cx="6291714" cy="1841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So in moments of low traffic businesses can send out offers and deals </a:t>
          </a:r>
        </a:p>
      </dsp:txBody>
      <dsp:txXfrm>
        <a:off x="0" y="1844478"/>
        <a:ext cx="6291714" cy="1841777"/>
      </dsp:txXfrm>
    </dsp:sp>
    <dsp:sp modelId="{01AE60D4-0CA9-4E24-BA7A-96DA9A5E45EB}">
      <dsp:nvSpPr>
        <dsp:cNvPr id="0" name=""/>
        <dsp:cNvSpPr/>
      </dsp:nvSpPr>
      <dsp:spPr>
        <a:xfrm>
          <a:off x="0" y="3686256"/>
          <a:ext cx="6291714" cy="0"/>
        </a:xfrm>
        <a:prstGeom prst="line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43B0CE-9841-4C76-B5AC-78EE5533689E}">
      <dsp:nvSpPr>
        <dsp:cNvPr id="0" name=""/>
        <dsp:cNvSpPr/>
      </dsp:nvSpPr>
      <dsp:spPr>
        <a:xfrm>
          <a:off x="0" y="3686256"/>
          <a:ext cx="6291714" cy="1841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Instantly notify Housr Cherry student users about new offers and deals to increase foot traffic in business/restaurant</a:t>
          </a:r>
        </a:p>
      </dsp:txBody>
      <dsp:txXfrm>
        <a:off x="0" y="3686256"/>
        <a:ext cx="6291714" cy="18417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CF4B3F-8AE4-4F5E-A4E6-1F71B38ADCE3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7DABF1-E0BB-4D39-94C1-440245518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5156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7DABF1-E0BB-4D39-94C1-44024551873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2731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73A9B-8F03-1B7A-A048-BA799F97B2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03DE0A-273F-3330-60E7-1A0BED4C95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5A947-DBC4-8FB2-238F-E98EEBCE4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230ED-D76E-6474-F532-CE531E0C7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5EECA-93DB-2F62-1C07-905AED3B0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2562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C4008-CC9F-D950-71A3-50DEB1882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A3084A-7E9C-1737-8FD5-7A27DA3512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BA269-3C0C-8807-ED66-12E8E27A3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E7403-068A-CF6E-3D35-8B3047ADC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107AE-819D-9040-3CCC-2DE99001D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103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691E26-BA31-2E98-64C5-258D119BFD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F895A6-94E9-A030-B1F8-5FEF3F743F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CFAB0-A5C8-586F-7420-F6DCB0C9D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31F53-31FF-B9A8-5624-EB5252364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AA0F0-4DA3-83D7-D27B-C10D48224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702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66B21-8D79-4C83-8C9E-7C35043B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E065C-A765-9270-A94E-F4D91E5C4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6BBF5-BE46-294A-8AD2-CB5400CF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5086-EB15-E761-28F6-F06D9CC3E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F4DF6-5870-45EC-594D-2C01ED63D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244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81E2B-BBC8-AB14-3D77-A1B92FFDC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B4414D-45DF-4C20-5338-B7086622E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41DFB-869B-7ADA-A5B1-CF5F21656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ACB75-E678-627D-F3EF-632869D7C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2C5F9-A29A-66F9-F8DE-A84F2B55F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788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F9F34-CF8C-B7EF-0BDD-851E71C6F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F55FE-8776-ACC5-3E12-E06FB44751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99772-86B1-CEDD-A968-72E557833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33A80-9AFD-A94B-BCD8-2CDDB862B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458A10-3678-6B5A-85BD-C0F40E7FE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B0882F-7624-8679-1910-055770DC4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558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C4EEB-85F1-D4B0-4217-2E7304342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FA3A0-0DD7-B45F-F616-73534DC9C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83D79-88F0-F563-1119-36E6EFCF23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72AEA2-8ED0-9D29-C9F2-6EC52D418D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A1C245-67F3-7F08-8643-B1BC02BE8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ED0688-4033-EA3C-A26D-FDEF8E118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73B490-C803-567C-87DE-EECAFDAFE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6D16E7-AF80-6E46-0CF4-9682AF264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638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26138-19E0-7F40-B933-7D7EAEE36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CEE658-3CF0-B31D-4D7C-3139EE904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FAF185-2C9E-85B2-EF14-24D970BB8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E78209-F75D-B41D-1C3C-B96736F8B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6542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B7128C-483C-CC4F-8A2E-5028917C8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54CFFF-07FF-47E2-2231-DDDF19B63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D27B57-3625-19B2-DEE8-33D41B54B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290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FB7E9-925D-DCCC-E0C9-0FE659254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08C71-3768-BD7E-D9D1-DA1A5EF09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74D5F4-1456-03CD-DCFB-1163C58B4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47649-163B-98E4-F906-0A8B5A58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D3F32-0F4F-FEC5-3C15-6A485209A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F8EE3B-2493-AE8D-98A0-86A9D2231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707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6C46B-47EB-C321-A7E7-B87DAD6F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D1C1CB-7AA1-AFA9-3E01-B072033A96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5C6B41-E022-3C51-4117-862747E06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DAF440-5CC6-8573-2B1A-BA44BF8A1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FC9CE1-D386-EABE-1283-E3FB27EA3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449DD-0E64-F474-4F84-4FD0F5C38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06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C6DA7B-A044-AED5-A32F-2491C7EF2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1F10C-02C3-53BF-5820-05E01EF03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84067-505B-A780-AAA8-2893C5F9C5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767FAC-197B-4B88-BE33-9BCBABBCA43B}" type="datetimeFigureOut">
              <a:rPr lang="en-GB" smtClean="0"/>
              <a:t>08/11/2025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D0B92-0172-6351-F9DC-65B333A0B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205F9-13D2-89C3-EA96-1E3A52E53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A61DB2-5186-4197-B0E9-541BB10E70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753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186440-18DA-15F7-70AC-AABCB54D7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Housr Wallet</a:t>
            </a:r>
            <a:endParaRPr lang="en-GB" sz="480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A7CA4606-B982-7673-6E62-64EFA8406B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7581313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1889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D70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62D950-4F86-0DDD-EEC6-323DC083C7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4431" y="643467"/>
            <a:ext cx="936313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029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456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1F3352-F1D7-3424-1FF6-7A85D722F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93574"/>
            <a:ext cx="10905066" cy="507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40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2BF905C-4200-9F54-58DF-4EC78313E27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3865" y="457200"/>
            <a:ext cx="890427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112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32"/>
    </mc:Choice>
    <mc:Fallback>
      <p:transition spd="slow" advTm="61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5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54773-CF65-F4AC-E27A-C938A3A00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Plans</a:t>
            </a:r>
            <a:endParaRPr lang="en-GB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6CA53AC-B126-4327-EAD5-9D9722EA56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1376336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48649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</Words>
  <Application>Microsoft Office PowerPoint</Application>
  <PresentationFormat>Widescreen</PresentationFormat>
  <Paragraphs>8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Housr Wallet</vt:lpstr>
      <vt:lpstr>PowerPoint Presentation</vt:lpstr>
      <vt:lpstr>PowerPoint Presentation</vt:lpstr>
      <vt:lpstr>PowerPoint Presentation</vt:lpstr>
      <vt:lpstr>Future Plans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Hufsa Haq</dc:creator>
  <cp:lastModifiedBy>Hufsa Haq</cp:lastModifiedBy>
  <cp:revision>1</cp:revision>
  <dcterms:created xsi:type="dcterms:W3CDTF">2025-11-08T18:37:34Z</dcterms:created>
  <dcterms:modified xsi:type="dcterms:W3CDTF">2025-11-08T22:11:27Z</dcterms:modified>
</cp:coreProperties>
</file>

<file path=docProps/thumbnail.jpeg>
</file>